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8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56" r:id="rId14"/>
    <p:sldId id="25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-318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8B602-A3F0-49E5-9DBC-65AE9E355EF1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B7607-FD94-4136-8808-F27A78A6EB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33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E04F-D96B-446B-8324-6A3D6DFA2826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0E41-FB81-472B-A90E-93BB07F81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E04F-D96B-446B-8324-6A3D6DFA2826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0E41-FB81-472B-A90E-93BB07F81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E04F-D96B-446B-8324-6A3D6DFA2826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0E41-FB81-472B-A90E-93BB07F81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E04F-D96B-446B-8324-6A3D6DFA2826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0E41-FB81-472B-A90E-93BB07F81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E04F-D96B-446B-8324-6A3D6DFA2826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0E41-FB81-472B-A90E-93BB07F81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E04F-D96B-446B-8324-6A3D6DFA2826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0E41-FB81-472B-A90E-93BB07F81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E04F-D96B-446B-8324-6A3D6DFA2826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0E41-FB81-472B-A90E-93BB07F81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E04F-D96B-446B-8324-6A3D6DFA2826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0E41-FB81-472B-A90E-93BB07F81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E04F-D96B-446B-8324-6A3D6DFA2826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0E41-FB81-472B-A90E-93BB07F81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E04F-D96B-446B-8324-6A3D6DFA2826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0E41-FB81-472B-A90E-93BB07F81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E04F-D96B-446B-8324-6A3D6DFA2826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0E41-FB81-472B-A90E-93BB07F812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726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72600" y="132556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72600" y="60817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7E04F-D96B-446B-8324-6A3D6DFA2826}" type="datetimeFigureOut">
              <a:rPr lang="en-US" smtClean="0"/>
              <a:pPr/>
              <a:t>3/21/2015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39600" y="608171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68600" y="60817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B0E41-FB81-472B-A90E-93BB07F812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7432088" y="6623577"/>
            <a:ext cx="1828800" cy="269935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www.cassavaweed.org</a:t>
            </a:r>
            <a:endParaRPr lang="en-US" sz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-1"/>
            <a:ext cx="9144000" cy="514906"/>
          </a:xfrm>
          <a:prstGeom prst="rect">
            <a:avLst/>
          </a:prstGeom>
          <a:solidFill>
            <a:srgbClr val="EB64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" name="Group 10"/>
          <p:cNvGrpSpPr>
            <a:grpSpLocks/>
          </p:cNvGrpSpPr>
          <p:nvPr userDrawn="1"/>
        </p:nvGrpSpPr>
        <p:grpSpPr bwMode="auto">
          <a:xfrm>
            <a:off x="218042" y="35512"/>
            <a:ext cx="1328162" cy="448016"/>
            <a:chOff x="207963" y="90488"/>
            <a:chExt cx="1990725" cy="671512"/>
          </a:xfrm>
        </p:grpSpPr>
        <p:pic>
          <p:nvPicPr>
            <p:cNvPr id="11" name="Picture 26" descr="CGIAR White.emf"/>
            <p:cNvPicPr>
              <a:picLocks noChangeAspect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697038" y="122238"/>
              <a:ext cx="501650" cy="582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" name="Straight Connector 11"/>
            <p:cNvCxnSpPr/>
            <p:nvPr userDrawn="1"/>
          </p:nvCxnSpPr>
          <p:spPr>
            <a:xfrm>
              <a:off x="1598613" y="90488"/>
              <a:ext cx="0" cy="6334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2" descr="C:\Users\ajuba\Desktop\IITA-Logo for MS Office\IITA logo-white.emf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07963" y="131763"/>
              <a:ext cx="1263650" cy="630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Picture 2" descr="C:\Users\gbright\Desktop\Untitled-1.jpg"/>
          <p:cNvPicPr>
            <a:picLocks noChangeAspect="1" noChangeArrowheads="1"/>
          </p:cNvPicPr>
          <p:nvPr userDrawn="1"/>
        </p:nvPicPr>
        <p:blipFill>
          <a:blip r:embed="rId15" cstate="print"/>
          <a:srcRect l="42260" t="62193" b="25360"/>
          <a:stretch>
            <a:fillRect/>
          </a:stretch>
        </p:blipFill>
        <p:spPr bwMode="auto">
          <a:xfrm>
            <a:off x="228600" y="6285386"/>
            <a:ext cx="1499594" cy="4572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 userDrawn="1"/>
        </p:nvSpPr>
        <p:spPr>
          <a:xfrm>
            <a:off x="1929406" y="134644"/>
            <a:ext cx="6324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</a:rPr>
              <a:t>Cassava Weed Management Project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20" name="Title 1"/>
          <p:cNvSpPr txBox="1">
            <a:spLocks/>
          </p:cNvSpPr>
          <p:nvPr userDrawn="1"/>
        </p:nvSpPr>
        <p:spPr>
          <a:xfrm>
            <a:off x="228600" y="6632455"/>
            <a:ext cx="1828800" cy="269935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1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Implementing partners</a:t>
            </a:r>
            <a:endParaRPr lang="en-US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Protocol for cassava harvest in Cassava five-factorial trials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Stefan Hauser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983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41" y="1066800"/>
            <a:ext cx="8637732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029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92" y="914400"/>
            <a:ext cx="869263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7518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65" y="1447800"/>
            <a:ext cx="8493284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042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tser\Desktop\Haus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4" y="773723"/>
            <a:ext cx="7896226" cy="546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GAtser\Desktop\Slid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7620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020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4" y="762000"/>
            <a:ext cx="8535986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1938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3" name="Content Placeholder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1" name="Content Placeholder 16"/>
          <p:cNvSpPr txBox="1">
            <a:spLocks/>
          </p:cNvSpPr>
          <p:nvPr/>
        </p:nvSpPr>
        <p:spPr>
          <a:xfrm>
            <a:off x="533400" y="1447800"/>
            <a:ext cx="7696200" cy="4403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91" y="533400"/>
            <a:ext cx="8762032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9480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39" y="609600"/>
            <a:ext cx="8291936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5856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4" y="914400"/>
            <a:ext cx="868838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989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53" y="990600"/>
            <a:ext cx="8417136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478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84" y="838200"/>
            <a:ext cx="8860646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013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53" y="685800"/>
            <a:ext cx="8343308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2762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17" y="533400"/>
            <a:ext cx="8123180" cy="563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3211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11</Words>
  <Application>Microsoft Office PowerPoint</Application>
  <PresentationFormat>On-screen Show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Protocol for cassava harvest in Cassava five-factorial trials </vt:lpstr>
      <vt:lpstr>PowerPoint Presentation</vt:lpstr>
      <vt:lpstr>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IITA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gbright</dc:creator>
  <cp:lastModifiedBy>Atser, Godwin (IITA)</cp:lastModifiedBy>
  <cp:revision>8</cp:revision>
  <dcterms:created xsi:type="dcterms:W3CDTF">2015-03-19T15:39:09Z</dcterms:created>
  <dcterms:modified xsi:type="dcterms:W3CDTF">2015-03-21T14:22:14Z</dcterms:modified>
</cp:coreProperties>
</file>